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Ubuntu"/>
      <p:regular r:id="rId27"/>
      <p:bold r:id="rId28"/>
      <p:italic r:id="rId29"/>
      <p:boldItalic r:id="rId30"/>
    </p:embeddedFont>
    <p:embeddedFont>
      <p:font typeface="Old Standard TT"/>
      <p:regular r:id="rId31"/>
      <p:bold r:id="rId32"/>
      <p: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ldStandardTT-regular.fntdata"/><Relationship Id="rId30" Type="http://schemas.openxmlformats.org/officeDocument/2006/relationships/font" Target="fonts/Ubuntu-boldItalic.fntdata"/><Relationship Id="rId11" Type="http://schemas.openxmlformats.org/officeDocument/2006/relationships/slide" Target="slides/slide6.xml"/><Relationship Id="rId33" Type="http://schemas.openxmlformats.org/officeDocument/2006/relationships/font" Target="fonts/OldStandardTT-italic.fntdata"/><Relationship Id="rId10" Type="http://schemas.openxmlformats.org/officeDocument/2006/relationships/slide" Target="slides/slide5.xml"/><Relationship Id="rId32" Type="http://schemas.openxmlformats.org/officeDocument/2006/relationships/font" Target="fonts/OldStandardT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fa3108cd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fa3108cd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fa3108cd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4fa3108cd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fa3108cd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fa3108cd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fa3108cd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fa3108cd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fa3108cd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fa3108cd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4fa3108cd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4fa3108cd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fa3108cd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fa3108cd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fa3108cd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fa3108cd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4fa3108cd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4fa3108cd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fa3108cda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fa3108cda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d8766e5b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d8766e5b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4fa3108cda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4fa3108cda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fa3108cd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4fa3108cd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fa3108cd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fa3108cd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fa3108cd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fa3108cd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fa3108cd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fa3108cd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fa3108cd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fa3108cd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fa3108cd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fa3108cd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fa3108cd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fa3108cd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fa3108cd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fa3108cd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pibscontato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5.jpg"/><Relationship Id="rId5" Type="http://schemas.openxmlformats.org/officeDocument/2006/relationships/image" Target="../media/image2.png"/><Relationship Id="rId6" Type="http://schemas.openxmlformats.org/officeDocument/2006/relationships/image" Target="../media/image32.jpg"/><Relationship Id="rId7" Type="http://schemas.openxmlformats.org/officeDocument/2006/relationships/image" Target="../media/image28.jpg"/><Relationship Id="rId8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9.jpg"/><Relationship Id="rId5" Type="http://schemas.openxmlformats.org/officeDocument/2006/relationships/image" Target="../media/image2.png"/><Relationship Id="rId6" Type="http://schemas.openxmlformats.org/officeDocument/2006/relationships/image" Target="../media/image26.jpg"/><Relationship Id="rId7" Type="http://schemas.openxmlformats.org/officeDocument/2006/relationships/image" Target="../media/image38.jpg"/><Relationship Id="rId8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1.jpg"/><Relationship Id="rId7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39.png"/><Relationship Id="rId7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Relationship Id="rId4" Type="http://schemas.openxmlformats.org/officeDocument/2006/relationships/image" Target="../media/image4.png"/><Relationship Id="rId9" Type="http://schemas.openxmlformats.org/officeDocument/2006/relationships/image" Target="../media/image42.jp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60.jpg"/><Relationship Id="rId8" Type="http://schemas.openxmlformats.org/officeDocument/2006/relationships/image" Target="../media/image44.jp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9.jpg"/><Relationship Id="rId5" Type="http://schemas.openxmlformats.org/officeDocument/2006/relationships/image" Target="../media/image2.png"/><Relationship Id="rId6" Type="http://schemas.openxmlformats.org/officeDocument/2006/relationships/image" Target="../media/image45.jpg"/><Relationship Id="rId7" Type="http://schemas.openxmlformats.org/officeDocument/2006/relationships/image" Target="../media/image48.jpg"/><Relationship Id="rId8" Type="http://schemas.openxmlformats.org/officeDocument/2006/relationships/image" Target="../media/image4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32.jpg"/><Relationship Id="rId7" Type="http://schemas.openxmlformats.org/officeDocument/2006/relationships/image" Target="../media/image5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61.jpg"/><Relationship Id="rId7" Type="http://schemas.openxmlformats.org/officeDocument/2006/relationships/image" Target="../media/image62.jpg"/><Relationship Id="rId8" Type="http://schemas.openxmlformats.org/officeDocument/2006/relationships/image" Target="../media/image63.jp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Relationship Id="rId5" Type="http://schemas.openxmlformats.org/officeDocument/2006/relationships/image" Target="../media/image2.png"/><Relationship Id="rId6" Type="http://schemas.openxmlformats.org/officeDocument/2006/relationships/image" Target="../media/image52.png"/><Relationship Id="rId7" Type="http://schemas.openxmlformats.org/officeDocument/2006/relationships/image" Target="../media/image50.png"/><Relationship Id="rId8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6.png"/><Relationship Id="rId5" Type="http://schemas.openxmlformats.org/officeDocument/2006/relationships/image" Target="../media/image2.png"/><Relationship Id="rId6" Type="http://schemas.openxmlformats.org/officeDocument/2006/relationships/image" Target="../media/image58.jpg"/><Relationship Id="rId7" Type="http://schemas.openxmlformats.org/officeDocument/2006/relationships/image" Target="../media/image55.png"/><Relationship Id="rId8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pibscontato@gmail.com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0" Type="http://schemas.openxmlformats.org/officeDocument/2006/relationships/image" Target="../media/image20.jpg"/><Relationship Id="rId9" Type="http://schemas.openxmlformats.org/officeDocument/2006/relationships/image" Target="../media/image22.jpg"/><Relationship Id="rId5" Type="http://schemas.openxmlformats.org/officeDocument/2006/relationships/image" Target="../media/image2.png"/><Relationship Id="rId6" Type="http://schemas.openxmlformats.org/officeDocument/2006/relationships/image" Target="../media/image6.jpg"/><Relationship Id="rId7" Type="http://schemas.openxmlformats.org/officeDocument/2006/relationships/image" Target="../media/image18.jpg"/><Relationship Id="rId8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0" Type="http://schemas.openxmlformats.org/officeDocument/2006/relationships/image" Target="../media/image8.jpg"/><Relationship Id="rId9" Type="http://schemas.openxmlformats.org/officeDocument/2006/relationships/image" Target="../media/image25.jpg"/><Relationship Id="rId5" Type="http://schemas.openxmlformats.org/officeDocument/2006/relationships/image" Target="../media/image2.png"/><Relationship Id="rId6" Type="http://schemas.openxmlformats.org/officeDocument/2006/relationships/image" Target="../media/image5.jpg"/><Relationship Id="rId7" Type="http://schemas.openxmlformats.org/officeDocument/2006/relationships/image" Target="../media/image19.jpg"/><Relationship Id="rId8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4.png"/><Relationship Id="rId13" Type="http://schemas.openxmlformats.org/officeDocument/2006/relationships/image" Target="../media/image29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6.jpg"/><Relationship Id="rId7" Type="http://schemas.openxmlformats.org/officeDocument/2006/relationships/image" Target="../media/image12.jp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27.jpg"/><Relationship Id="rId7" Type="http://schemas.openxmlformats.org/officeDocument/2006/relationships/image" Target="../media/image34.jpg"/><Relationship Id="rId8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Ubuntu"/>
                <a:ea typeface="Ubuntu"/>
                <a:cs typeface="Ubuntu"/>
                <a:sym typeface="Ubuntu"/>
              </a:rPr>
              <a:t>Construindo um Robô R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ádio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 Controlado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Pedro Igor Borçatti da Silva </a:t>
            </a:r>
            <a:r>
              <a:rPr b="1" lang="pt-BR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-</a:t>
            </a:r>
            <a:r>
              <a:rPr lang="pt-BR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pt-BR" sz="20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pibscontato@gmail.com</a:t>
            </a:r>
            <a:r>
              <a:rPr lang="pt-BR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pt-BR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-</a:t>
            </a:r>
            <a:r>
              <a:rPr lang="pt-BR" sz="20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pt-BR" sz="2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@</a:t>
            </a:r>
            <a:r>
              <a:rPr lang="pt-BR" sz="2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pedro_ibs</a:t>
            </a:r>
            <a:endParaRPr sz="2000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Mas no fim tudo diferente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74" name="Google Shape;174;p22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175" name="Google Shape;175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" name="Google Shape;178;p22"/>
          <p:cNvPicPr preferRelativeResize="0"/>
          <p:nvPr/>
        </p:nvPicPr>
        <p:blipFill rotWithShape="1">
          <a:blip r:embed="rId6">
            <a:alphaModFix/>
          </a:blip>
          <a:srcRect b="0" l="0" r="12349" t="0"/>
          <a:stretch/>
        </p:blipFill>
        <p:spPr>
          <a:xfrm>
            <a:off x="437275" y="1601775"/>
            <a:ext cx="3871923" cy="278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7">
            <a:alphaModFix/>
          </a:blip>
          <a:srcRect b="30656" l="0" r="0" t="24772"/>
          <a:stretch/>
        </p:blipFill>
        <p:spPr>
          <a:xfrm>
            <a:off x="5199250" y="534100"/>
            <a:ext cx="1775825" cy="140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8">
            <a:alphaModFix/>
          </a:blip>
          <a:srcRect b="17883" l="34205" r="39874" t="30963"/>
          <a:stretch/>
        </p:blipFill>
        <p:spPr>
          <a:xfrm>
            <a:off x="4611650" y="2493150"/>
            <a:ext cx="1362749" cy="151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9">
            <a:alphaModFix/>
          </a:blip>
          <a:srcRect b="64415" l="31361" r="12825" t="0"/>
          <a:stretch/>
        </p:blipFill>
        <p:spPr>
          <a:xfrm>
            <a:off x="6639450" y="2125500"/>
            <a:ext cx="1775823" cy="150956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7528613" y="28586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984563" y="33374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4703713" y="2680188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5390263" y="1188138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Eletrônica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91" name="Google Shape;191;p23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192" name="Google Shape;19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5" name="Google Shape;195;p23"/>
          <p:cNvPicPr preferRelativeResize="0"/>
          <p:nvPr/>
        </p:nvPicPr>
        <p:blipFill rotWithShape="1">
          <a:blip r:embed="rId6">
            <a:alphaModFix/>
          </a:blip>
          <a:srcRect b="33269" l="18077" r="18890" t="35961"/>
          <a:stretch/>
        </p:blipFill>
        <p:spPr>
          <a:xfrm>
            <a:off x="7008725" y="445025"/>
            <a:ext cx="1823576" cy="158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7">
            <a:alphaModFix/>
          </a:blip>
          <a:srcRect b="26542" l="0" r="0" t="19998"/>
          <a:stretch/>
        </p:blipFill>
        <p:spPr>
          <a:xfrm>
            <a:off x="2773600" y="775225"/>
            <a:ext cx="3688626" cy="350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8">
            <a:alphaModFix/>
          </a:blip>
          <a:srcRect b="24426" l="19740" r="11284" t="19803"/>
          <a:stretch/>
        </p:blipFill>
        <p:spPr>
          <a:xfrm>
            <a:off x="311700" y="1879375"/>
            <a:ext cx="2293674" cy="247282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580363" y="35092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7129288" y="13252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 rot="-3081769">
            <a:off x="5472925" y="3134989"/>
            <a:ext cx="237353" cy="5541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5008925" y="1825228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3938600" y="2755703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5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9">
            <a:alphaModFix/>
          </a:blip>
          <a:srcRect b="15027" l="34432" r="12805" t="22721"/>
          <a:stretch/>
        </p:blipFill>
        <p:spPr>
          <a:xfrm rot="-5400000">
            <a:off x="7138100" y="1867437"/>
            <a:ext cx="1316851" cy="20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6760738" y="300752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6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Eletrônica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10" name="Google Shape;210;p24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211" name="Google Shape;21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" name="Google Shape;214;p24"/>
          <p:cNvPicPr preferRelativeResize="0"/>
          <p:nvPr/>
        </p:nvPicPr>
        <p:blipFill rotWithShape="1">
          <a:blip r:embed="rId6">
            <a:alphaModFix/>
          </a:blip>
          <a:srcRect b="20000" l="0" r="12395" t="0"/>
          <a:stretch/>
        </p:blipFill>
        <p:spPr>
          <a:xfrm rot="5400000">
            <a:off x="1679050" y="1097925"/>
            <a:ext cx="2534651" cy="41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1162613" y="33670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668163" y="31535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2308163" y="36421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7">
            <a:alphaModFix/>
          </a:blip>
          <a:srcRect b="22501" l="0" r="0" t="18266"/>
          <a:stretch/>
        </p:blipFill>
        <p:spPr>
          <a:xfrm>
            <a:off x="5516875" y="395650"/>
            <a:ext cx="2893199" cy="304652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/>
        </p:nvSpPr>
        <p:spPr>
          <a:xfrm>
            <a:off x="7427863" y="12444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Eletrônica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25" name="Google Shape;225;p25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226" name="Google Shape;22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" name="Google Shape;2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2" y="1171600"/>
            <a:ext cx="3871034" cy="33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7">
            <a:alphaModFix/>
          </a:blip>
          <a:srcRect b="17552" l="0" r="0" t="24402"/>
          <a:stretch/>
        </p:blipFill>
        <p:spPr>
          <a:xfrm>
            <a:off x="4977525" y="445025"/>
            <a:ext cx="3165011" cy="3265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4977513" y="18769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5916888" y="11716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7760388" y="16853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6699863" y="22394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5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6"/>
          <p:cNvPicPr preferRelativeResize="0"/>
          <p:nvPr/>
        </p:nvPicPr>
        <p:blipFill rotWithShape="1">
          <a:blip r:embed="rId3">
            <a:alphaModFix/>
          </a:blip>
          <a:srcRect b="28418" l="26558" r="12275" t="56371"/>
          <a:stretch/>
        </p:blipFill>
        <p:spPr>
          <a:xfrm>
            <a:off x="3951950" y="2896076"/>
            <a:ext cx="2502524" cy="110627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Características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41" name="Google Shape;241;p26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242" name="Google Shape;24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6"/>
          <p:cNvPicPr preferRelativeResize="0"/>
          <p:nvPr/>
        </p:nvPicPr>
        <p:blipFill rotWithShape="1">
          <a:blip r:embed="rId7">
            <a:alphaModFix/>
          </a:blip>
          <a:srcRect b="34035" l="17435" r="22565" t="28080"/>
          <a:stretch/>
        </p:blipFill>
        <p:spPr>
          <a:xfrm>
            <a:off x="311700" y="1171600"/>
            <a:ext cx="2665601" cy="224412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6"/>
          <p:cNvSpPr txBox="1"/>
          <p:nvPr/>
        </p:nvSpPr>
        <p:spPr>
          <a:xfrm>
            <a:off x="1132938" y="2016613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7" name="Google Shape;247;p26"/>
          <p:cNvPicPr preferRelativeResize="0"/>
          <p:nvPr/>
        </p:nvPicPr>
        <p:blipFill rotWithShape="1">
          <a:blip r:embed="rId8">
            <a:alphaModFix/>
          </a:blip>
          <a:srcRect b="23182" l="0" r="0" t="14581"/>
          <a:stretch/>
        </p:blipFill>
        <p:spPr>
          <a:xfrm>
            <a:off x="815125" y="3620641"/>
            <a:ext cx="2370074" cy="110629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/>
        </p:nvSpPr>
        <p:spPr>
          <a:xfrm>
            <a:off x="1275438" y="389672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9">
            <a:alphaModFix/>
          </a:blip>
          <a:srcRect b="42644" l="0" r="0" t="0"/>
          <a:stretch/>
        </p:blipFill>
        <p:spPr>
          <a:xfrm>
            <a:off x="3508738" y="838650"/>
            <a:ext cx="2126526" cy="216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5275588" y="8839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4334688" y="272775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10">
            <a:alphaModFix/>
          </a:blip>
          <a:srcRect b="24530" l="9233" r="17597" t="18446"/>
          <a:stretch/>
        </p:blipFill>
        <p:spPr>
          <a:xfrm rot="-5400000">
            <a:off x="5470900" y="1267225"/>
            <a:ext cx="3272325" cy="14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6988400" y="1531938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7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259" name="Google Shape;25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2" name="Google Shape;262;p27"/>
          <p:cNvPicPr preferRelativeResize="0"/>
          <p:nvPr/>
        </p:nvPicPr>
        <p:blipFill rotWithShape="1">
          <a:blip r:embed="rId6">
            <a:alphaModFix/>
          </a:blip>
          <a:srcRect b="0" l="0" r="0" t="6542"/>
          <a:stretch/>
        </p:blipFill>
        <p:spPr>
          <a:xfrm>
            <a:off x="257200" y="91950"/>
            <a:ext cx="3857626" cy="480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7"/>
          <p:cNvPicPr preferRelativeResize="0"/>
          <p:nvPr/>
        </p:nvPicPr>
        <p:blipFill rotWithShape="1">
          <a:blip r:embed="rId7">
            <a:alphaModFix/>
          </a:blip>
          <a:srcRect b="64241" l="14287" r="44167" t="0"/>
          <a:stretch/>
        </p:blipFill>
        <p:spPr>
          <a:xfrm>
            <a:off x="1950825" y="409600"/>
            <a:ext cx="1681551" cy="192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7"/>
          <p:cNvPicPr preferRelativeResize="0"/>
          <p:nvPr/>
        </p:nvPicPr>
        <p:blipFill rotWithShape="1">
          <a:blip r:embed="rId8">
            <a:alphaModFix/>
          </a:blip>
          <a:srcRect b="33267" l="27687" r="29465" t="25417"/>
          <a:stretch/>
        </p:blipFill>
        <p:spPr>
          <a:xfrm>
            <a:off x="257200" y="1394675"/>
            <a:ext cx="1008899" cy="1297172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7"/>
          <p:cNvSpPr txBox="1"/>
          <p:nvPr/>
        </p:nvSpPr>
        <p:spPr>
          <a:xfrm>
            <a:off x="642988" y="35846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2620663" y="3896738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3030238" y="1200413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 rotWithShape="1">
          <a:blip r:embed="rId9">
            <a:alphaModFix/>
          </a:blip>
          <a:srcRect b="19410" l="0" r="20051" t="5236"/>
          <a:stretch/>
        </p:blipFill>
        <p:spPr>
          <a:xfrm>
            <a:off x="5375075" y="207725"/>
            <a:ext cx="2458099" cy="308919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5731163" y="120042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0" name="Google Shape;270;p27"/>
          <p:cNvPicPr preferRelativeResize="0"/>
          <p:nvPr/>
        </p:nvPicPr>
        <p:blipFill rotWithShape="1">
          <a:blip r:embed="rId10">
            <a:alphaModFix/>
          </a:blip>
          <a:srcRect b="22501" l="0" r="0" t="18266"/>
          <a:stretch/>
        </p:blipFill>
        <p:spPr>
          <a:xfrm>
            <a:off x="4598350" y="3506423"/>
            <a:ext cx="1008901" cy="1062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27"/>
          <p:cNvCxnSpPr/>
          <p:nvPr/>
        </p:nvCxnSpPr>
        <p:spPr>
          <a:xfrm flipH="1" rot="10800000">
            <a:off x="5351225" y="2405000"/>
            <a:ext cx="1085700" cy="1492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Ele não vira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:(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77" name="Google Shape;277;p28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278" name="Google Shape;27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28"/>
          <p:cNvPicPr preferRelativeResize="0"/>
          <p:nvPr/>
        </p:nvPicPr>
        <p:blipFill rotWithShape="1">
          <a:blip r:embed="rId6">
            <a:alphaModFix/>
          </a:blip>
          <a:srcRect b="0" l="0" r="12349" t="0"/>
          <a:stretch/>
        </p:blipFill>
        <p:spPr>
          <a:xfrm>
            <a:off x="437275" y="1601775"/>
            <a:ext cx="3871923" cy="278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 rotWithShape="1">
          <a:blip r:embed="rId7">
            <a:alphaModFix/>
          </a:blip>
          <a:srcRect b="18462" l="18413" r="25551" t="6151"/>
          <a:stretch/>
        </p:blipFill>
        <p:spPr>
          <a:xfrm>
            <a:off x="4945675" y="850650"/>
            <a:ext cx="3293824" cy="249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/>
        </p:nvSpPr>
        <p:spPr>
          <a:xfrm>
            <a:off x="642988" y="35846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5276163" y="10476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 rotWithShape="1">
          <a:blip r:embed="rId3">
            <a:alphaModFix/>
          </a:blip>
          <a:srcRect b="19410" l="0" r="20051" t="5236"/>
          <a:stretch/>
        </p:blipFill>
        <p:spPr>
          <a:xfrm>
            <a:off x="643000" y="1355100"/>
            <a:ext cx="2458099" cy="308919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Ele não vira 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:/   o.Ó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291" name="Google Shape;291;p29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29"/>
          <p:cNvSpPr txBox="1"/>
          <p:nvPr/>
        </p:nvSpPr>
        <p:spPr>
          <a:xfrm>
            <a:off x="642988" y="35846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6" name="Google Shape;29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8063" y="484600"/>
            <a:ext cx="4315900" cy="32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9"/>
          <p:cNvSpPr txBox="1"/>
          <p:nvPr/>
        </p:nvSpPr>
        <p:spPr>
          <a:xfrm>
            <a:off x="4623313" y="105822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8" name="Google Shape;298;p29"/>
          <p:cNvSpPr txBox="1"/>
          <p:nvPr/>
        </p:nvSpPr>
        <p:spPr>
          <a:xfrm>
            <a:off x="6516588" y="6165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>
            <a:off x="6180363" y="23559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Agora Foi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:)   XD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05" name="Google Shape;305;p30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306" name="Google Shape;306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" name="Google Shape;309;p30"/>
          <p:cNvPicPr preferRelativeResize="0"/>
          <p:nvPr/>
        </p:nvPicPr>
        <p:blipFill rotWithShape="1">
          <a:blip r:embed="rId6">
            <a:alphaModFix/>
          </a:blip>
          <a:srcRect b="14807" l="7970" r="8045" t="13239"/>
          <a:stretch/>
        </p:blipFill>
        <p:spPr>
          <a:xfrm>
            <a:off x="395675" y="1493600"/>
            <a:ext cx="4233475" cy="272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/>
          <p:cNvPicPr preferRelativeResize="0"/>
          <p:nvPr/>
        </p:nvPicPr>
        <p:blipFill rotWithShape="1">
          <a:blip r:embed="rId7">
            <a:alphaModFix/>
          </a:blip>
          <a:srcRect b="0" l="16072" r="28562" t="0"/>
          <a:stretch/>
        </p:blipFill>
        <p:spPr>
          <a:xfrm rot="-5400000">
            <a:off x="6708350" y="-432625"/>
            <a:ext cx="1246301" cy="30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 rotWithShape="1">
          <a:blip r:embed="rId8">
            <a:alphaModFix/>
          </a:blip>
          <a:srcRect b="13077" l="15237" r="8461" t="22692"/>
          <a:stretch/>
        </p:blipFill>
        <p:spPr>
          <a:xfrm>
            <a:off x="5128425" y="1884400"/>
            <a:ext cx="2694576" cy="17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0"/>
          <p:cNvSpPr txBox="1"/>
          <p:nvPr/>
        </p:nvSpPr>
        <p:spPr>
          <a:xfrm>
            <a:off x="642988" y="35846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6512588" y="295565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7163363" y="6847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1222688" y="169132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Driver dos motores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21" name="Google Shape;321;p31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322" name="Google Shape;322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5" name="Google Shape;32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3647" y="524250"/>
            <a:ext cx="4532825" cy="2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3500" y="2110725"/>
            <a:ext cx="1771888" cy="2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1"/>
          <p:cNvPicPr preferRelativeResize="0"/>
          <p:nvPr/>
        </p:nvPicPr>
        <p:blipFill rotWithShape="1">
          <a:blip r:embed="rId8">
            <a:alphaModFix/>
          </a:blip>
          <a:srcRect b="23461" l="20596" r="54104" t="47115"/>
          <a:stretch/>
        </p:blipFill>
        <p:spPr>
          <a:xfrm>
            <a:off x="494574" y="3055426"/>
            <a:ext cx="731949" cy="15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6494" y="2044775"/>
            <a:ext cx="790025" cy="7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1"/>
          <p:cNvSpPr txBox="1"/>
          <p:nvPr/>
        </p:nvSpPr>
        <p:spPr>
          <a:xfrm>
            <a:off x="989213" y="40147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3119888" y="22947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7970688" y="66665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2" name="Google Shape;332;p31"/>
          <p:cNvPicPr preferRelativeResize="0"/>
          <p:nvPr/>
        </p:nvPicPr>
        <p:blipFill rotWithShape="1">
          <a:blip r:embed="rId10">
            <a:alphaModFix/>
          </a:blip>
          <a:srcRect b="23182" l="0" r="0" t="14581"/>
          <a:stretch/>
        </p:blipFill>
        <p:spPr>
          <a:xfrm>
            <a:off x="3868775" y="3378116"/>
            <a:ext cx="2370074" cy="110629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 txBox="1"/>
          <p:nvPr/>
        </p:nvSpPr>
        <p:spPr>
          <a:xfrm>
            <a:off x="4453338" y="37787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O que eu quero com esse 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robô?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O que o robô deve fazer?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Como fazer?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Em 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quanto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 tempo?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Quem vai fazer?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>
                <a:latin typeface="Ubuntu"/>
                <a:ea typeface="Ubuntu"/>
                <a:cs typeface="Ubuntu"/>
                <a:sym typeface="Ubuntu"/>
              </a:rPr>
              <a:t>Para quem não sabe para onde vai qualquer caminho serve!!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Qual o primeiro passo?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7" name="Google Shape;67;p14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68" name="Google Shape;68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Controle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39" name="Google Shape;339;p32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340" name="Google Shape;340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3" name="Google Shape;343;p32"/>
          <p:cNvPicPr preferRelativeResize="0"/>
          <p:nvPr/>
        </p:nvPicPr>
        <p:blipFill rotWithShape="1">
          <a:blip r:embed="rId6">
            <a:alphaModFix/>
          </a:blip>
          <a:srcRect b="6804" l="17569" r="5572" t="12764"/>
          <a:stretch/>
        </p:blipFill>
        <p:spPr>
          <a:xfrm>
            <a:off x="6462221" y="2458163"/>
            <a:ext cx="1586949" cy="1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48350" y="1058250"/>
            <a:ext cx="4183950" cy="13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37" y="91938"/>
            <a:ext cx="4063824" cy="495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/>
        </p:nvSpPr>
        <p:spPr>
          <a:xfrm>
            <a:off x="7381988" y="307925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chemeClr val="dk1"/>
                </a:highlight>
                <a:latin typeface="Ubuntu"/>
                <a:ea typeface="Ubuntu"/>
                <a:cs typeface="Ubuntu"/>
                <a:sym typeface="Ubuntu"/>
              </a:rPr>
              <a:t>1</a:t>
            </a:r>
            <a:endParaRPr b="1" sz="2400">
              <a:solidFill>
                <a:schemeClr val="lt1"/>
              </a:solidFill>
              <a:highlight>
                <a:schemeClr val="dk1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7" name="Google Shape;347;p32"/>
          <p:cNvSpPr txBox="1"/>
          <p:nvPr/>
        </p:nvSpPr>
        <p:spPr>
          <a:xfrm>
            <a:off x="7928488" y="11499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2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5716288" y="13326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3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" name="Google Shape;349;p32"/>
          <p:cNvSpPr txBox="1"/>
          <p:nvPr/>
        </p:nvSpPr>
        <p:spPr>
          <a:xfrm>
            <a:off x="2523888" y="4745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4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0" name="Google Shape;350;p32"/>
          <p:cNvSpPr txBox="1"/>
          <p:nvPr/>
        </p:nvSpPr>
        <p:spPr>
          <a:xfrm>
            <a:off x="3555413" y="123327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5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949138" y="229470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6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1394588" y="3346450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7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2523888" y="4418425"/>
            <a:ext cx="23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lt1"/>
                </a:solidFill>
                <a:highlight>
                  <a:srgbClr val="FF0000"/>
                </a:highlight>
                <a:latin typeface="Ubuntu"/>
                <a:ea typeface="Ubuntu"/>
                <a:cs typeface="Ubuntu"/>
                <a:sym typeface="Ubuntu"/>
              </a:rPr>
              <a:t>8</a:t>
            </a:r>
            <a:endParaRPr b="1" sz="2400">
              <a:solidFill>
                <a:schemeClr val="lt1"/>
              </a:solidFill>
              <a:highlight>
                <a:srgbClr val="FF0000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12" y="2788200"/>
            <a:ext cx="126682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Grato pela atenção </a:t>
            </a:r>
            <a:r>
              <a:rPr b="1" lang="pt-BR">
                <a:latin typeface="Ubuntu"/>
                <a:ea typeface="Ubuntu"/>
                <a:cs typeface="Ubuntu"/>
                <a:sym typeface="Ubuntu"/>
              </a:rPr>
              <a:t>XD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0" name="Google Shape;360;p33"/>
          <p:cNvSpPr txBox="1"/>
          <p:nvPr>
            <p:ph idx="1" type="body"/>
          </p:nvPr>
        </p:nvSpPr>
        <p:spPr>
          <a:xfrm>
            <a:off x="311700" y="1171600"/>
            <a:ext cx="5237400" cy="3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Ubuntu"/>
                <a:ea typeface="Ubuntu"/>
                <a:cs typeface="Ubuntu"/>
                <a:sym typeface="Ubuntu"/>
              </a:rPr>
              <a:t>Alguma </a:t>
            </a:r>
            <a:r>
              <a:rPr lang="pt-BR" sz="2400">
                <a:latin typeface="Ubuntu"/>
                <a:ea typeface="Ubuntu"/>
                <a:cs typeface="Ubuntu"/>
                <a:sym typeface="Ubuntu"/>
              </a:rPr>
              <a:t>dúvida</a:t>
            </a:r>
            <a:r>
              <a:rPr lang="pt-BR" sz="2400">
                <a:latin typeface="Ubuntu"/>
                <a:ea typeface="Ubuntu"/>
                <a:cs typeface="Ubuntu"/>
                <a:sym typeface="Ubuntu"/>
              </a:rPr>
              <a:t> ?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uFill>
                  <a:noFill/>
                </a:uFill>
                <a:latin typeface="Ubuntu"/>
                <a:ea typeface="Ubuntu"/>
                <a:cs typeface="Ubuntu"/>
                <a:sym typeface="Ubuntu"/>
                <a:hlinkClick r:id="rId3"/>
              </a:rPr>
              <a:t>pibscontato@gmail.com</a:t>
            </a:r>
            <a:r>
              <a:rPr lang="pt-BR" sz="240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pt-BR" sz="2400">
                <a:latin typeface="Ubuntu"/>
                <a:ea typeface="Ubuntu"/>
                <a:cs typeface="Ubuntu"/>
                <a:sym typeface="Ubuntu"/>
              </a:rPr>
              <a:t>@</a:t>
            </a:r>
            <a:r>
              <a:rPr lang="pt-BR" sz="2400">
                <a:latin typeface="Ubuntu"/>
                <a:ea typeface="Ubuntu"/>
                <a:cs typeface="Ubuntu"/>
                <a:sym typeface="Ubuntu"/>
              </a:rPr>
              <a:t>pedro_ibs</a:t>
            </a:r>
            <a:endParaRPr sz="2400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361" name="Google Shape;361;p33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362" name="Google Shape;36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5" name="Google Shape;36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1013" y="761650"/>
            <a:ext cx="2192500" cy="2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Ir de um ponto a outro sem a minha 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interferência!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76" name="Google Shape;76;p15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77" name="Google Shape;7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Google Shape;80;p15"/>
          <p:cNvSpPr/>
          <p:nvPr/>
        </p:nvSpPr>
        <p:spPr>
          <a:xfrm>
            <a:off x="1101350" y="2063875"/>
            <a:ext cx="7231000" cy="1740050"/>
          </a:xfrm>
          <a:custGeom>
            <a:rect b="b" l="l" r="r" t="t"/>
            <a:pathLst>
              <a:path extrusionOk="0" h="69602" w="289240">
                <a:moveTo>
                  <a:pt x="0" y="34799"/>
                </a:moveTo>
                <a:cubicBezTo>
                  <a:pt x="8762" y="30048"/>
                  <a:pt x="47880" y="3456"/>
                  <a:pt x="52569" y="6294"/>
                </a:cubicBezTo>
                <a:cubicBezTo>
                  <a:pt x="57258" y="9132"/>
                  <a:pt x="17461" y="50964"/>
                  <a:pt x="28135" y="51828"/>
                </a:cubicBezTo>
                <a:cubicBezTo>
                  <a:pt x="38809" y="52692"/>
                  <a:pt x="108963" y="8514"/>
                  <a:pt x="116614" y="11476"/>
                </a:cubicBezTo>
                <a:cubicBezTo>
                  <a:pt x="124265" y="14438"/>
                  <a:pt x="60282" y="69660"/>
                  <a:pt x="74041" y="69598"/>
                </a:cubicBezTo>
                <a:cubicBezTo>
                  <a:pt x="87800" y="69536"/>
                  <a:pt x="184423" y="11661"/>
                  <a:pt x="199169" y="11106"/>
                </a:cubicBezTo>
                <a:cubicBezTo>
                  <a:pt x="213915" y="10551"/>
                  <a:pt x="149747" y="66513"/>
                  <a:pt x="162519" y="66266"/>
                </a:cubicBezTo>
                <a:cubicBezTo>
                  <a:pt x="175291" y="66019"/>
                  <a:pt x="254823" y="20669"/>
                  <a:pt x="275801" y="9625"/>
                </a:cubicBezTo>
                <a:cubicBezTo>
                  <a:pt x="296779" y="-1419"/>
                  <a:pt x="286290" y="1604"/>
                  <a:pt x="288388" y="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81" name="Google Shape;81;p15"/>
          <p:cNvSpPr/>
          <p:nvPr/>
        </p:nvSpPr>
        <p:spPr>
          <a:xfrm rot="-3090559">
            <a:off x="7868780" y="1689436"/>
            <a:ext cx="888836" cy="888836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670517">
            <a:off x="698450" y="2563600"/>
            <a:ext cx="817614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 rot="-2115817">
            <a:off x="2483440" y="2329500"/>
            <a:ext cx="466623" cy="38962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914875" y="2708800"/>
            <a:ext cx="360900" cy="3228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 rot="2700000">
            <a:off x="5821511" y="2155365"/>
            <a:ext cx="1305036" cy="16631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4193925" y="3332225"/>
            <a:ext cx="573696" cy="524232"/>
          </a:xfrm>
          <a:prstGeom prst="cloud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Recursos!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>
                <a:latin typeface="Ubuntu"/>
                <a:ea typeface="Ubuntu"/>
                <a:cs typeface="Ubuntu"/>
                <a:sym typeface="Ubuntu"/>
              </a:rPr>
              <a:t>Tempo e Custo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Peças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Ferramentas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H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ardwares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Softwares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3" name="Google Shape;93;p16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94" name="Google Shape;94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Google Shape;97;p16"/>
          <p:cNvPicPr preferRelativeResize="0"/>
          <p:nvPr/>
        </p:nvPicPr>
        <p:blipFill rotWithShape="1">
          <a:blip r:embed="rId6">
            <a:alphaModFix/>
          </a:blip>
          <a:srcRect b="23461" l="20596" r="54104" t="47115"/>
          <a:stretch/>
        </p:blipFill>
        <p:spPr>
          <a:xfrm rot="-952164">
            <a:off x="2720124" y="781325"/>
            <a:ext cx="731950" cy="151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32480">
            <a:off x="4431326" y="2238750"/>
            <a:ext cx="1807624" cy="241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8">
            <a:alphaModFix/>
          </a:blip>
          <a:srcRect b="24256" l="0" r="0" t="12870"/>
          <a:stretch/>
        </p:blipFill>
        <p:spPr>
          <a:xfrm rot="887314">
            <a:off x="3780551" y="543950"/>
            <a:ext cx="1498524" cy="125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9">
            <a:alphaModFix/>
          </a:blip>
          <a:srcRect b="15773" l="20157" r="18406" t="15766"/>
          <a:stretch/>
        </p:blipFill>
        <p:spPr>
          <a:xfrm rot="587089">
            <a:off x="2626174" y="2641000"/>
            <a:ext cx="1297523" cy="192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10">
            <a:alphaModFix/>
          </a:blip>
          <a:srcRect b="30190" l="2838" r="14660" t="14126"/>
          <a:stretch/>
        </p:blipFill>
        <p:spPr>
          <a:xfrm rot="1971813">
            <a:off x="5671300" y="781325"/>
            <a:ext cx="2989602" cy="151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Recursos técnicos alternativos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07" name="Google Shape;107;p17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108" name="Google Shape;10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4900" y="1324344"/>
            <a:ext cx="2740301" cy="146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137675"/>
            <a:ext cx="1717076" cy="12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1575" y="2155188"/>
            <a:ext cx="1373075" cy="10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7525" y="1324347"/>
            <a:ext cx="1497600" cy="11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10">
            <a:alphaModFix/>
          </a:blip>
          <a:srcRect b="0" l="8332" r="0" t="11284"/>
          <a:stretch/>
        </p:blipFill>
        <p:spPr>
          <a:xfrm rot="5400000">
            <a:off x="1564100" y="2318950"/>
            <a:ext cx="1740876" cy="224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pt-BR" sz="3100">
                <a:latin typeface="Ubuntu"/>
                <a:ea typeface="Ubuntu"/>
                <a:cs typeface="Ubuntu"/>
                <a:sym typeface="Ubuntu"/>
              </a:rPr>
              <a:t>Recursos - Softwares</a:t>
            </a:r>
            <a:endParaRPr sz="3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21" name="Google Shape;121;p18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122" name="Google Shape;12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5688" y="14247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098" y="1306023"/>
            <a:ext cx="3006266" cy="12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8">
            <a:alphaModFix/>
          </a:blip>
          <a:srcRect b="9939" l="13088" r="30228" t="2410"/>
          <a:stretch/>
        </p:blipFill>
        <p:spPr>
          <a:xfrm>
            <a:off x="671188" y="2647650"/>
            <a:ext cx="2542100" cy="19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9">
            <a:alphaModFix/>
          </a:blip>
          <a:srcRect b="16842" l="15515" r="14812" t="10934"/>
          <a:stretch/>
        </p:blipFill>
        <p:spPr>
          <a:xfrm>
            <a:off x="4345850" y="1660463"/>
            <a:ext cx="2043975" cy="16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5483"/>
              <a:buFont typeface="Arial"/>
              <a:buNone/>
            </a:pPr>
            <a:r>
              <a:rPr lang="pt-BR" sz="3100">
                <a:latin typeface="Ubuntu"/>
                <a:ea typeface="Ubuntu"/>
                <a:cs typeface="Ubuntu"/>
                <a:sym typeface="Ubuntu"/>
              </a:rPr>
              <a:t>Recursos - Trabalho em equipe </a:t>
            </a:r>
            <a:endParaRPr sz="31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34" name="Google Shape;134;p19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135" name="Google Shape;13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88488"/>
            <a:ext cx="2566525" cy="25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45600" y="1472168"/>
            <a:ext cx="790026" cy="79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7">
            <a:alphaModFix/>
          </a:blip>
          <a:srcRect b="25567" l="0" r="0" t="0"/>
          <a:stretch/>
        </p:blipFill>
        <p:spPr>
          <a:xfrm>
            <a:off x="3584550" y="2936099"/>
            <a:ext cx="1167717" cy="11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8">
            <a:alphaModFix/>
          </a:blip>
          <a:srcRect b="0" l="29254" r="26535" t="11496"/>
          <a:stretch/>
        </p:blipFill>
        <p:spPr>
          <a:xfrm>
            <a:off x="5262200" y="2741731"/>
            <a:ext cx="790024" cy="772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9">
            <a:alphaModFix/>
          </a:blip>
          <a:srcRect b="0" l="18668" r="16261" t="0"/>
          <a:stretch/>
        </p:blipFill>
        <p:spPr>
          <a:xfrm>
            <a:off x="5420500" y="1120350"/>
            <a:ext cx="998197" cy="9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10">
            <a:alphaModFix/>
          </a:blip>
          <a:srcRect b="4160" l="18571" r="13526" t="31034"/>
          <a:stretch/>
        </p:blipFill>
        <p:spPr>
          <a:xfrm>
            <a:off x="6706325" y="979225"/>
            <a:ext cx="1304248" cy="83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11">
            <a:alphaModFix/>
          </a:blip>
          <a:srcRect b="21576" l="21084" r="23590" t="35571"/>
          <a:stretch/>
        </p:blipFill>
        <p:spPr>
          <a:xfrm>
            <a:off x="7072325" y="2571747"/>
            <a:ext cx="1304248" cy="67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12">
            <a:alphaModFix/>
          </a:blip>
          <a:srcRect b="19924" l="6732" r="14613" t="6034"/>
          <a:stretch/>
        </p:blipFill>
        <p:spPr>
          <a:xfrm>
            <a:off x="6172200" y="2035800"/>
            <a:ext cx="651426" cy="6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09927" y="3924102"/>
            <a:ext cx="669374" cy="4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Recursos i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ntelectuais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Estudos mas deve ter 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prática!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Uma equipe pode ajudar.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Peça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 ajuda!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Conciliar Conhecimentos e Atividades.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154" name="Google Shape;15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Ubuntu"/>
                <a:ea typeface="Ubuntu"/>
                <a:cs typeface="Ubuntu"/>
                <a:sym typeface="Ubuntu"/>
              </a:rPr>
              <a:t>O 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início</a:t>
            </a:r>
            <a:r>
              <a:rPr lang="pt-BR">
                <a:latin typeface="Ubuntu"/>
                <a:ea typeface="Ubuntu"/>
                <a:cs typeface="Ubuntu"/>
                <a:sym typeface="Ubuntu"/>
              </a:rPr>
              <a:t>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62" name="Google Shape;162;p21"/>
          <p:cNvGrpSpPr/>
          <p:nvPr/>
        </p:nvGrpSpPr>
        <p:grpSpPr>
          <a:xfrm>
            <a:off x="6462225" y="3778775"/>
            <a:ext cx="2370076" cy="790037"/>
            <a:chOff x="6462225" y="3778775"/>
            <a:chExt cx="2370076" cy="790037"/>
          </a:xfrm>
        </p:grpSpPr>
        <p:pic>
          <p:nvPicPr>
            <p:cNvPr id="163" name="Google Shape;16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62225" y="3778787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52250" y="3778775"/>
              <a:ext cx="790025" cy="79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42275" y="3778775"/>
              <a:ext cx="790026" cy="7900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475" y="2123126"/>
            <a:ext cx="2716099" cy="203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3469092" y="1942295"/>
            <a:ext cx="1788652" cy="13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2225" y="860475"/>
            <a:ext cx="2973998" cy="223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